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15" autoAdjust="0"/>
    <p:restoredTop sz="94660"/>
  </p:normalViewPr>
  <p:slideViewPr>
    <p:cSldViewPr showGuides="1">
      <p:cViewPr varScale="1">
        <p:scale>
          <a:sx n="83" d="100"/>
          <a:sy n="83" d="100"/>
        </p:scale>
        <p:origin x="114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2309812"/>
            <a:ext cx="8248650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81212"/>
            <a:ext cx="117062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0496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58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9826"/>
            <a:ext cx="116014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96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68692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263846"/>
            <a:ext cx="6840760" cy="359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69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7337"/>
            <a:ext cx="116014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35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19312"/>
            <a:ext cx="115919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1683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84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09837"/>
            <a:ext cx="116395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1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340768"/>
            <a:ext cx="78771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81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25982"/>
            <a:ext cx="10145018" cy="57153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84482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1280" cy="54726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62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6785"/>
            <a:ext cx="117538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19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49332"/>
            <a:ext cx="10365804" cy="5420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1219200"/>
            <a:ext cx="58959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7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19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78802" cy="51950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01029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46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2676"/>
            <a:ext cx="117729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8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90675"/>
            <a:ext cx="104203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48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071687"/>
            <a:ext cx="108299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071687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1104" y="2997661"/>
            <a:ext cx="37794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373" y="3993084"/>
            <a:ext cx="13682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91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28762"/>
            <a:ext cx="107156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492896"/>
            <a:ext cx="20454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3872" y="3442020"/>
            <a:ext cx="167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0343" y="4425868"/>
            <a:ext cx="167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550" y="3453594"/>
            <a:ext cx="167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12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105025"/>
            <a:ext cx="106489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069630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8086" y="3068960"/>
            <a:ext cx="24238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82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43062"/>
            <a:ext cx="107632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7" y="3501008"/>
            <a:ext cx="9990137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09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632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221088"/>
            <a:ext cx="10153128" cy="1687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68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132856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4996" y="2132856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2977808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4996" y="2977808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4679286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74996" y="4679286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1584" y="5547387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66862"/>
            <a:ext cx="104584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228725"/>
            <a:ext cx="96869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2042"/>
            <a:ext cx="11449272" cy="54713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4204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417784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33537"/>
            <a:ext cx="115824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66198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38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88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2025-12-02T21:20:19Z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